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09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5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53" r:id="rId98"/>
    <p:sldId id="354" r:id="rId99"/>
    <p:sldId id="355" r:id="rId100"/>
    <p:sldId id="352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3" r:id="rId118"/>
    <p:sldId id="372" r:id="rId119"/>
    <p:sldId id="374" r:id="rId120"/>
    <p:sldId id="375" r:id="rId121"/>
    <p:sldId id="384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8E7E-E978-D9BE-3630-3BF32D6C6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19666-611C-0F6A-8B9E-86EBCC09C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521FD-21FC-8825-4D9D-B0C5E294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C755C-EB39-417E-06B2-16D90DEB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52705-4ECD-8448-864E-67AEC350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16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E3A9-58E3-66BC-132B-1677356A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CD095-025D-57E3-1F7C-6884B782F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C6FB-838F-66A9-4B88-E642A02B1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B0E2D-EA84-6B2E-AD97-169C713B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3467B-D40D-D224-F3D3-5786DDD1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6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D1103-EF7F-9411-5F7B-80F22381D1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BBC75-1C9A-C4E0-89F8-7C86DB78E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F4381-9F02-2E9C-F458-37F8B895A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A6EA5-2886-B47A-D28A-6881E30D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39A04-0A9F-5B87-E6F2-F4A8987E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56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D39D-574C-4823-0ECF-481D2201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00337-ECA6-0B98-6F2D-7DD3EB540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677F9-81AE-C49B-EF11-877B8275B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F1D1B-1593-8BBB-FC02-D4AA29DC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ABA02-D7BE-471E-3A09-215ABB81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93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981ED-DA09-EF61-6DD3-BB96400DF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A4E4C-8A56-CB8D-4222-6CE335FB5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D215A-960A-7EBD-D4DB-F282FEE4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6FAB8-E522-5C95-4520-F522C2AC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5D61C-5B68-76F5-2B24-6ACDB1C5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32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8F6D-7348-4133-ECF0-0853F903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D073F-C91E-4F30-B86C-82117CD7B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456F7-88D8-3D32-A266-E46887E4F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3D686-A96E-DE03-1961-80FFD26C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5042D-88B0-EBCB-C1E7-DBF4D294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A79FA-AD7E-2B07-8FAB-088BC1EE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49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7AA3-85FF-D08C-83CF-09B3FD3D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B58A9-079F-8AED-30EE-9C820F77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7BE7E-BB07-4C12-64EF-2B79E69C2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F0D63-A0D2-92C1-3862-11E5C8BCE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2B8FF-F030-F752-6DA8-A61E0152C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F54585-57F2-184D-B82A-510FC2D5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A5E1C2-DCB7-DECB-1525-C65ED6BF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29AE1-0BBD-8515-D514-775E0F99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29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FB54-DD7C-1D34-2D2B-8E38B285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0AE40-8A6E-00EF-6F25-A8F72106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D0029-76B2-047F-B3DE-D89E20EA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F3660-00AD-4D7D-5B6F-1CE08056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943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27564-8719-9726-E5AF-726C6D6E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DD828-4AD0-8234-D417-CF6D2616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38136-2DC7-11EB-2160-138F553C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609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F6905-B6E1-5512-6BFC-ADB7EB84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81B9-ED1A-7335-7261-C485C1925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DB29F-0AE8-A8D3-A697-E06E5FCCA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80B93-4214-D2B3-B63E-03CAE79C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36215-F3B4-7F71-6191-C776E160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F58F0-85D4-72A2-78CE-A5B11FA5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01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DB76-4653-F46A-C58B-86D10924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A6184E-E7EB-5513-78F8-B54D23264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DAC4D-F718-6033-B46D-74ED50886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E90B3-5683-7001-0781-5272667ED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E2774-F726-E3DB-0049-0C56BA23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99A4C-D719-2D54-11F1-2B6C89B8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7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18DBB6-5716-3918-0172-377B605D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54C9B-3778-58D1-B0AC-40953029E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EF41F-D537-36D2-73EE-983BFD545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FCCAC-2282-46D8-B7F1-1F946AAB3010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8A4EA-6E3A-FC2E-2387-373FB6619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D4659-7574-0404-EDE3-FD2A29A57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43BEB-E6D5-4CF6-9728-41B59CBCB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62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8099D-A10E-4432-4BD7-7CD55923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4B880F-02EB-3AD3-013A-65F1DB5CD427}"/>
              </a:ext>
            </a:extLst>
          </p:cNvPr>
          <p:cNvSpPr/>
          <p:nvPr/>
        </p:nvSpPr>
        <p:spPr>
          <a:xfrm>
            <a:off x="1809135" y="4424516"/>
            <a:ext cx="8652388" cy="12290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DATA SCIENCE DASHBOARD USING PYTHON STREAMLIT WITH VISUALIZATION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03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8C80E-508C-4251-577E-8A8AB8FC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11F742-D2EE-4093-B2F9-ECBAD724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23" y="0"/>
            <a:ext cx="12192000" cy="3833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B368B-B6E0-36EB-17B2-982892695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488" y="3833439"/>
            <a:ext cx="5744377" cy="30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724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CD4FE-57D0-42D1-A73D-16549652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0606FB-AD24-3DB0-E959-C279FCC1201B}"/>
              </a:ext>
            </a:extLst>
          </p:cNvPr>
          <p:cNvSpPr/>
          <p:nvPr/>
        </p:nvSpPr>
        <p:spPr>
          <a:xfrm>
            <a:off x="1295400" y="948267"/>
            <a:ext cx="9728200" cy="53678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PROJECT 2</a:t>
            </a:r>
          </a:p>
          <a:p>
            <a:pPr algn="ctr"/>
            <a:r>
              <a:rPr lang="en-US" sz="2400" b="1" u="sng" dirty="0"/>
              <a:t>DASHBOARD FOR IRIS DATASET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41793145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2E9F2-0B64-CD81-6761-7DDD92721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2F8EF-72D7-231C-4F57-45D90CC2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7" y="0"/>
            <a:ext cx="11960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728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952B7-CF46-9C43-3D5E-989C61201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F61A38-97F6-7168-652F-982CF13FC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387"/>
            <a:ext cx="12192000" cy="61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14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B58E1-352D-7E61-BB64-8DC2D5BBA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1937C-CEEC-55B4-22EC-C187BE292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42" y="0"/>
            <a:ext cx="10200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927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75CC-C3CA-7879-79C9-0A840400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9675F-01F0-5ECE-15DE-8EF906A8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82" y="0"/>
            <a:ext cx="11127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25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FCE7-3A28-3AE5-FB38-A24B5E834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99633-CA25-9901-8FB3-254D6D96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36" y="0"/>
            <a:ext cx="1143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190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8A804-493E-16D3-8B39-DF9EC52BD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786A24-8E2A-9CED-7390-FC477E67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15" y="0"/>
            <a:ext cx="11540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769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AB98D-96E6-2D02-D000-21F30940B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FA5EF-E270-3E0E-97B9-ACF260E4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7" y="0"/>
            <a:ext cx="12084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34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014CF-4DC3-CEB7-A8FD-C942A8E78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A4BF6-40FA-2682-7EE6-1EB57DC1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53"/>
            <a:ext cx="12192000" cy="67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755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C088D-B3FC-4722-31EF-FC79139B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C561D-A409-1789-1352-6C5F191D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64" y="0"/>
            <a:ext cx="11002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93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89636-DD44-4795-C92C-8FF0F096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A9E4B-A537-2430-3166-FC8C9DF8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134"/>
            <a:ext cx="12192000" cy="69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053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D20DE-8316-04FD-BADD-0A1E77670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7DBE20-4FF0-6833-77DB-D39247CF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86"/>
            <a:ext cx="12192000" cy="67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949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A61A-CBBD-6CA2-E950-796CF610B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19E30-BC26-FACC-F4E9-08BF8FD08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5" y="0"/>
            <a:ext cx="10919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653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D3618-8C6D-2227-BDA2-AAB4058A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391F0-3B9C-3065-51DC-5CF36524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1" y="0"/>
            <a:ext cx="12037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30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3FEF2-CA46-5B07-F652-1C0082009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A3E41-D6F6-2385-0107-37660C16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2"/>
            <a:ext cx="12192000" cy="68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368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82F82-572C-DEF7-F687-23D107CA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D535F6-6A88-A378-A008-3980B617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46" y="0"/>
            <a:ext cx="10326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77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4EBF1-168C-9054-F055-EC163303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6746A-6443-4A6D-D935-652004D6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69" y="0"/>
            <a:ext cx="11088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226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2A948-10C9-25E3-9C6D-B119F9530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D303C0-5D6E-8DE6-8D5B-12E75817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91"/>
            <a:ext cx="12192000" cy="67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743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FB6E8-E71C-2640-7C68-666F6656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069AA8-9D4E-63F8-4728-417CFCD08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" y="0"/>
            <a:ext cx="12163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460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3C7CF-6724-38D8-C068-24879E947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53BEF-24AF-7BEE-F230-37724428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13"/>
            <a:ext cx="12192000" cy="66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832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2BF2C-DBE1-6E86-D945-B6DC02A25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99C153-3AF3-F1F9-2DD0-48D40B91EE78}"/>
              </a:ext>
            </a:extLst>
          </p:cNvPr>
          <p:cNvSpPr/>
          <p:nvPr/>
        </p:nvSpPr>
        <p:spPr>
          <a:xfrm>
            <a:off x="778933" y="152400"/>
            <a:ext cx="10058400" cy="655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u="sng" dirty="0"/>
              <a:t>AUTO MPG DASHBOARD</a:t>
            </a:r>
            <a:endParaRPr lang="en-IN" sz="4800" u="sng" dirty="0"/>
          </a:p>
        </p:txBody>
      </p:sp>
    </p:spTree>
    <p:extLst>
      <p:ext uri="{BB962C8B-B14F-4D97-AF65-F5344CB8AC3E}">
        <p14:creationId xmlns:p14="http://schemas.microsoft.com/office/powerpoint/2010/main" val="271166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CF74-19D1-C8F3-1A72-2EE2E2B9D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2D32ED-C5E4-4CDB-9036-E80ACE9C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416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06B0D-EAAD-E778-BBCF-F479D676E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71F4E-8EBB-AAF2-1DB8-074F05DB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620"/>
            <a:ext cx="12192000" cy="625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81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EF39A-82FA-0449-4457-747899ED8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3079A0-8670-8315-F202-83BFCA9F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07" y="0"/>
            <a:ext cx="11216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568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C3F35-2882-D07F-46F5-4924AC6F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3C3AF69-8C28-A1F3-B544-306BF66E06E1}"/>
              </a:ext>
            </a:extLst>
          </p:cNvPr>
          <p:cNvSpPr/>
          <p:nvPr/>
        </p:nvSpPr>
        <p:spPr>
          <a:xfrm>
            <a:off x="1468967" y="639233"/>
            <a:ext cx="9254066" cy="55795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u="sng" dirty="0"/>
              <a:t>TITANIC-DATASET-DASHBAORD</a:t>
            </a:r>
            <a:endParaRPr lang="en-IN" sz="2800" u="sng" dirty="0"/>
          </a:p>
        </p:txBody>
      </p:sp>
    </p:spTree>
    <p:extLst>
      <p:ext uri="{BB962C8B-B14F-4D97-AF65-F5344CB8AC3E}">
        <p14:creationId xmlns:p14="http://schemas.microsoft.com/office/powerpoint/2010/main" val="14234856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E27DA-2F91-926C-CFE0-0BD250787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899B56-22BA-D5D6-8D9D-918C547F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23"/>
            <a:ext cx="12192000" cy="66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560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27181-20E6-C7FE-1D84-FE3C387F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88B99-BF6D-C2C4-1F37-78D9A88C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71"/>
            <a:ext cx="12192000" cy="66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95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7EBA-429A-EF56-51FD-3C589BED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EF446-98B2-4FBA-7D20-381FF349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02" y="0"/>
            <a:ext cx="11109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189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1AB0B-4A2B-33CC-6D3C-A4F6B7DC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0FA27-CF12-9A89-5A13-240D5F0D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11"/>
            <a:ext cx="12192000" cy="655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868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88C17-C947-9D10-6389-67DDF42E0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FC6F0-89E7-924C-92AE-46B654C6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16" y="0"/>
            <a:ext cx="1111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146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28DA-C04D-2AC0-439A-151A4F8B4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7B84A-506C-9AA5-7880-028C6E4D2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26"/>
            <a:ext cx="12192000" cy="662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916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39032-ED0A-73A3-9CF6-6A2C5A652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8BB365-999D-3E47-1205-AEF89BD40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29"/>
            <a:ext cx="12192000" cy="67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2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9A288-651C-5ED7-1A5A-B3FEB992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B5BF3-173C-B55C-04B8-D965F2DA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7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99A7-ECE3-22D8-7E6B-45C1E875E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54A80-7F0C-20F8-32DE-54DF2E67A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093"/>
            <a:ext cx="12192000" cy="56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96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8FBDF-D153-7B67-A343-34103C94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AF547-52C9-71CC-45DB-EF8C53855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662"/>
            <a:ext cx="12192000" cy="50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7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D7E27-8308-9392-9893-6CD6B3323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D5B1F-1372-C05A-B960-D4053C7C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19"/>
            <a:ext cx="12192000" cy="672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6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6220-550B-1EEE-2683-A197DD7F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045A2-E82C-0B72-CB6C-5389984F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" y="0"/>
            <a:ext cx="1164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3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DEDF1-20CC-A2E5-3577-D59D428F5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83952B-07AA-6CC7-8DCD-438E8B43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6"/>
            <a:ext cx="12192000" cy="684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9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F50CC-5752-F564-68B2-A5CA6A660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43DEE-1C3C-E5CB-A85D-399BBB5B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0" y="0"/>
            <a:ext cx="11925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9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660E8-6CD9-6A39-3934-EFA247FB1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74C16-ECD4-5DA8-A199-C27C4DD4A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3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7533B-F96B-8B6A-0CCF-1ABA98504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527A00-A014-CE55-6789-53F24746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7"/>
            <a:ext cx="12192000" cy="683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4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2521F-36F6-3EF2-0B1D-30A33F422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432BD5-367E-2EC0-69F7-4D40518A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246"/>
            <a:ext cx="12192000" cy="615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5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32A56-8015-F6A7-ABA0-7BF0BFAA1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74FE29-1456-E96C-3A9F-F4EF272EA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06"/>
            <a:ext cx="12192000" cy="65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20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6DC81-41FA-C14D-3C1D-869D0E844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8C40F-4CC3-1D05-FB59-02E56017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91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81668-10C4-F0CA-0F20-BBC70FF6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37351F-5175-0099-7A32-D2033BF2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913"/>
            <a:ext cx="12192000" cy="65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47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F7DB-BD45-2EEE-3680-E854BE847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ED757-E4D7-0FBB-9E03-4D9EBF4B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95"/>
            <a:ext cx="12192000" cy="651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65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32D30-24F7-1ACB-47B6-2AD3932C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945EE9-F651-B9F5-D04D-A5BF563C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07"/>
            <a:ext cx="12192000" cy="64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4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AC0F5-DF10-1AE5-0220-04435CE95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38FA2-FA15-6DC4-4E8A-21FE54DE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47"/>
            <a:ext cx="12192000" cy="658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50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7DD74-B0B2-F4B3-C3CF-F893A1E74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5807A-2E65-B7B9-9F99-656BF9B4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05"/>
            <a:ext cx="12192000" cy="64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3899D-87F8-6CAF-B25C-B40DCA856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5CD0D-BDA7-F839-5018-11FF9176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88"/>
            <a:ext cx="12192000" cy="64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3570E-CDEC-6CB1-41CA-1F19F4C47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67EEFA-36A7-1D2F-1E5B-F7DC8FE53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5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8288D-144B-8C91-A785-B0945E91D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5FABD6-902C-969B-2FE9-B6A3C24A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16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48D70-2CD9-2039-B02F-CF5538C2B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20510-BD88-F317-D386-C9E29A79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34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55DA4-6837-1D6C-32A4-E6276341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0DE53-7A24-7A93-220D-89FB4C63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6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AF69-9EDF-5082-201E-1AC1786E1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77289-6890-C484-C234-0A05F2127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48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FFEFC-4421-6889-4B29-80DDD0838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CCD37-268A-3364-A461-4F2CC39A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6333"/>
            <a:ext cx="4395449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991C70-D8FF-548F-5A3D-C75E19D8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3" y="59267"/>
            <a:ext cx="7501467" cy="271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B58ABE-D80B-2A54-78A3-E27CB1476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466" y="2633286"/>
            <a:ext cx="7620001" cy="41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67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7EB5E-90B5-230A-FFA8-32C56791F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9B779-29DE-E17D-D5BA-A4B948E5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99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3F5A0-6EB8-9E74-4A04-30E5D461D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058508-DBC5-7864-7003-9BACA802D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0"/>
            <a:ext cx="12132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11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351D4-9DC8-4436-E7AD-E90466EB8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57340-084E-28ED-51DD-A13FA65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33"/>
            <a:ext cx="12192000" cy="662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09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F73C9-EAB8-4BE3-F6FA-245D896FC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52A0CE-3234-F35F-D29D-0DFE868F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93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CA36E-985F-06A3-7162-B1F6F113C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9CF21-F1ED-B331-D92B-1AEBB519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32" y="0"/>
            <a:ext cx="10755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1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10088-C592-27D0-6BCB-C5629C05A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304CF-0298-22C8-5D32-6478C486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6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0D5C7-18C1-5ECA-8C20-D39D22407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D2DBB0-E3C7-AA2B-DC02-14DB8B52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9" y="0"/>
            <a:ext cx="11914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31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9E926-74B9-CDD9-E404-98C603C7A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EB7AC-0358-27E4-1A51-BEE7F2928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64"/>
            <a:ext cx="12192000" cy="66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90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025D2-28E2-CEE9-2618-5EF3DAA3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CA8ECD-CB93-995B-0F4B-454C9C8E9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65" y="0"/>
            <a:ext cx="10353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53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B8BF-7E2C-4800-5986-77F4BCCE4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F41F8-73B4-3FD8-1582-835B6CC7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1" y="0"/>
            <a:ext cx="12132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3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8EC40-4A89-21C8-A172-4FD1CE4D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90DD5D-B7EF-43D5-2443-4B23B629F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79"/>
            <a:ext cx="12192000" cy="67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3CBB5-B7A6-CAED-2F11-1F287D67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D4C53-4BD7-4AE5-CD46-58C141D41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01" y="0"/>
            <a:ext cx="11499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02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0C7D-E20D-9EBC-6F62-9095BD82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718F70-871B-0B52-E2B7-45F9F8AF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3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342AA-E440-4951-4EAF-0BF285BAA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08DAE-DA74-FD95-E6E3-243BE31F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02" y="0"/>
            <a:ext cx="10553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40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C7063-2A3B-1C9F-5AA4-192373FC8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1859E-CFE5-914A-EFBC-ABBDF3E4C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6" y="0"/>
            <a:ext cx="11899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79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D5E17-7445-D9F2-89F4-F7F3EEFD4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651BB5-5448-1E4D-3532-1B94AAC8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884"/>
            <a:ext cx="12192000" cy="61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6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80A44-0C04-B136-A16E-146FEEFBC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5569D-7365-D685-F6EB-CF5439CB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37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064E9-102D-A306-4ACF-3A43F2F7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98C14-CD46-8261-42B6-C5E3FF13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021"/>
            <a:ext cx="12192000" cy="55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7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CA08F-F211-5425-6046-BBC423F30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AE042A-8DB8-678F-6E6D-C37C70DC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74" y="0"/>
            <a:ext cx="10260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65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C5ECF-46E9-BE21-C665-1242164E3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853C4-196C-5DFA-EDD3-C6B15B2D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74" y="0"/>
            <a:ext cx="10455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2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478E3-3E18-3CCB-7BB6-61B2FE24B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0CAAF-3329-E6DF-E9DC-5B4A494C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1" y="0"/>
            <a:ext cx="11958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90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DE919-42FC-B431-9A17-2A37B574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A4CB2-0F07-BCDF-21B7-C4BF1691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1" y="0"/>
            <a:ext cx="10921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45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1697-9CFB-A8CE-B494-8ED520B8C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A95DD-5EFC-E341-19AE-88ADCD4E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" y="0"/>
            <a:ext cx="12088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28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D88BF-68A3-7A1F-9183-DD71B667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7FA07-C872-5D0C-3EE2-BA8A79784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8"/>
            <a:ext cx="12192000" cy="684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050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2B416-8CCD-4A91-CD30-F6C5AD54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BC88C-4AF8-34C2-C3DF-1B84F347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230"/>
            <a:ext cx="12192000" cy="58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66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A6C53-0582-E839-66A7-8BB16AC42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EC5CA-D7CA-B80B-6107-68B3F673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2" y="0"/>
            <a:ext cx="1143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206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CD509-C783-6EB5-9406-2243DBBDE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D768F-F82C-0BAF-73C5-A1090D15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003"/>
            <a:ext cx="12192000" cy="599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7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591DB-728F-4C69-31AE-E53707DA1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255268-F249-7294-6152-95ADC921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1398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E20EB-F83A-CFCD-2AF1-16677BCFB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87" y="0"/>
            <a:ext cx="5978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49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EA2ED-556F-A8BA-40CE-67E7330E3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1737ED-1884-1597-A366-B93E0F3AA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66"/>
            <a:ext cx="12192000" cy="64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10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F5DA-54D8-ACB1-AFC1-5D56AEDBD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3776A-53A3-4395-7EED-0CF76582A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059"/>
            <a:ext cx="12192000" cy="58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0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4C3EE-C212-4D3D-4A3E-B344EA52C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C2EFE-62D8-1E0D-50DB-F77E0301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43"/>
            <a:ext cx="12192000" cy="675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59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A2AC-BAF1-6520-2217-8E1E8295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364F8-5E5B-8DAD-ECA6-F77D0635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824"/>
            <a:ext cx="12192000" cy="58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77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F270F-9AF1-2FF6-14CF-836126242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0A28DB-B34D-72A2-F7CF-5E3E9D67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96"/>
            <a:ext cx="12192000" cy="63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08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19A13-CD00-6725-C403-A2181216A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13467-F526-0288-3082-177248BA1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354"/>
            <a:ext cx="12192000" cy="60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838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55526-8CB7-CDE0-F9FC-E9A5D52B9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70C94-1F33-66AE-DA11-7A9BB0A73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926"/>
            <a:ext cx="12192000" cy="60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646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A9DFE-6E4B-D196-01EE-C597EB61B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6CB52-4832-2587-2DF4-4894278E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282"/>
            <a:ext cx="12192000" cy="597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83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9E69-591B-9152-7FEB-FB1123A0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6262CE-CA77-3F47-AFA5-AE226274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94"/>
            <a:ext cx="12192000" cy="64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196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8AB0F-0ACE-262F-33BE-BB04AD94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0490E-1489-811A-92C2-DC0513C6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461"/>
            <a:ext cx="12192000" cy="601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2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2FAD6-3B72-A5F1-511B-521F546A3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C530C5-1AAC-3D7C-C68D-E5FB9F06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896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7598-E05E-F1E4-0E77-A3709C6CE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FFEE2-821F-E516-3FB5-298B8D145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03"/>
            <a:ext cx="12192000" cy="621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25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24E8B-E80D-7B89-411D-817A9F64D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483008-D383-852C-77DE-C4EB76B7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841"/>
            <a:ext cx="12192000" cy="601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63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D9D6E-FE7A-8B37-756F-15858AA18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47F2-5FD3-96B3-23A5-0B2DB5A2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1" y="0"/>
            <a:ext cx="11881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02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7697B-54D2-8EE2-B708-F41AF717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F8B538-DB1C-5CE5-7D31-FF9A7374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629"/>
            <a:ext cx="12192000" cy="57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14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3DE65-2144-B2D7-EE61-7B3CF7475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F12DA-1415-8FE2-43D8-C61C91446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731"/>
            <a:ext cx="12192000" cy="64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732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B1E5D-FF0B-1EF5-39CB-B355157A4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A3019B-42AF-B333-6DBF-8AB069F1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689"/>
            <a:ext cx="12192000" cy="570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644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AAB36-801F-B25A-7093-0AA48D73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51A85-CAA5-25B7-0FD8-DAC6C4BE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52"/>
            <a:ext cx="12192000" cy="63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156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E19F5-BDF1-4CFF-700C-41C6BFACF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99E7AB-BB8D-6249-35A8-9A760308B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723"/>
            <a:ext cx="12192000" cy="59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68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2FB6D-10AF-33F2-6B6B-553478224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98834-BA85-90F5-7FD0-8679E9614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22"/>
            <a:ext cx="12192000" cy="66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22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871F-22C6-DF93-07BB-D5D2D7D4F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8314AF-D4E3-4CE9-962A-1E55C6CC0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838"/>
            <a:ext cx="12192000" cy="60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4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414C0-7FC9-F2D2-2D9A-C4DD0B893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098444-78A8-6FC4-C8E1-2ECD522D8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139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362A4-C8A4-93E1-D2BC-DD1204F17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BE0C02-7840-D6C6-D130-5810078B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24" y="0"/>
            <a:ext cx="7691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20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6F55C-0A74-39E7-42EE-20CD008E3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7BA56-1396-6C21-1E21-729D7EF8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701"/>
            <a:ext cx="12192000" cy="51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382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0F40-25DE-6728-9B41-FCD7A591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AC5C2-249C-3065-D29F-3B45AEF04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46" y="0"/>
            <a:ext cx="8016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1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A9D6E-52E8-A576-C12E-516B9B11C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7451D-8BCB-2A43-50AE-67EB913B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133" y="1715005"/>
            <a:ext cx="12192000" cy="514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64472-7153-4C8C-5DDD-1C6BAEF0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56" y="0"/>
            <a:ext cx="8221222" cy="17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658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1B931-A5CF-0222-CADD-8DC6B1C4B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19790-37DB-7506-FA15-6EE49D5F2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7340600" cy="701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1756ED-CAA3-CC77-9AB9-47057DD8E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1" y="-152399"/>
            <a:ext cx="4851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304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31073-499C-2F45-CB7A-3F1EC705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4ADF9-17E4-319F-19E8-C13A181E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4" y="0"/>
            <a:ext cx="1195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59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38215-2C68-E795-B4DC-77E681EA7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8A80F-097C-5B82-716D-0F4ACCD98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5" y="0"/>
            <a:ext cx="11869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444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ABF44-5B77-EC10-EBC5-7DB3C2AA0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C8FF1-7209-2A6D-2B63-C46F7028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48" y="0"/>
            <a:ext cx="1111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95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3E784-430C-C668-6FE5-4002F61D6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D48F0-35EF-D4CE-D039-1DA9E513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04" y="0"/>
            <a:ext cx="10236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58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01361-8A14-7229-7FAB-01F56E431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08C8F-3045-6F44-D133-AB7917FC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125"/>
            <a:ext cx="12192000" cy="58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74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DFF09-4871-56C0-431B-570E89442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16910-0BFA-0756-BCBD-38972D63D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0104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DFCFF-9C4F-0834-29FC-CEE3526A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0"/>
            <a:ext cx="4500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54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62197-C3E0-40F5-B65B-C3DBDF437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595119-298C-9036-B4AB-29FFC6AD9524}"/>
              </a:ext>
            </a:extLst>
          </p:cNvPr>
          <p:cNvSpPr/>
          <p:nvPr/>
        </p:nvSpPr>
        <p:spPr>
          <a:xfrm>
            <a:off x="1533832" y="875071"/>
            <a:ext cx="9399639" cy="55158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u="sng" dirty="0">
                <a:solidFill>
                  <a:srgbClr val="FF0000"/>
                </a:solidFill>
              </a:rPr>
              <a:t>GAPMINDER DASHBOARD PROJECT</a:t>
            </a:r>
            <a:endParaRPr lang="en-IN" sz="40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358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88CB8-8845-2562-541D-521945D4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792B80-90E4-FAF1-EFC5-DB1252390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74"/>
            <a:ext cx="12192000" cy="67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341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EF01B-0071-F3E2-855C-D0F867DCC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2FD86-B33E-5ADA-CA0B-BD3F5863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190"/>
            <a:ext cx="12192000" cy="586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681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D2920-654B-2CBC-46B6-6B147841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29003E-313B-A83A-1D4D-DF1AA5FE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11"/>
            <a:ext cx="12192000" cy="65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242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68C2-44A9-255E-2E87-2BB038410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F1DF9-0FC4-A8BC-6FB0-7ABEC920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169"/>
            <a:ext cx="12192000" cy="60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614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0CEB-709A-8DC6-60F5-15CA33417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FB1E5-9B55-7A16-DDDC-6C97B9DA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348"/>
            <a:ext cx="12192000" cy="60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066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836BF-72D1-8EF9-5961-FDE81D734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C08F4-2C14-41FE-FA61-F4CC745D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59"/>
            <a:ext cx="12192000" cy="61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865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EB602-78E1-A3C3-AAE6-576A798C9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B951F-FE53-864B-0198-BEEDFB8D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86" y="0"/>
            <a:ext cx="11392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323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403E6-931C-B56E-CFD4-9E2223E7F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A9BE40-DC46-9C6E-1E51-8EEE77A0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558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C8EC-80F1-773D-84EA-64B1F21A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C5A3A0-B22E-2D69-A333-F71935C7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36"/>
            <a:ext cx="12192000" cy="66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7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21</Words>
  <Application>Microsoft Office PowerPoint</Application>
  <PresentationFormat>Widescreen</PresentationFormat>
  <Paragraphs>6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Sankha deep</dc:creator>
  <cp:lastModifiedBy>cloudsony9991@outlook.com</cp:lastModifiedBy>
  <cp:revision>13</cp:revision>
  <dcterms:created xsi:type="dcterms:W3CDTF">2025-06-30T09:25:38Z</dcterms:created>
  <dcterms:modified xsi:type="dcterms:W3CDTF">2025-07-07T05:53:30Z</dcterms:modified>
</cp:coreProperties>
</file>